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24F4-38DB-4F87-94D4-BC7CFEB6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752A1-7BD0-46B6-B7E6-0CD83E2D9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80A4-D7B2-49F2-9383-01B0C984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C44B2-9BA2-466B-9280-ACB46C1B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E798F-AAAB-444B-91A9-B34A7231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D74F-7A49-42FC-99D6-792AC1A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E3F99-A8AD-467B-8492-DDFC49D1C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DF038-CFD7-4CB6-B070-3ED73CE8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CA4D-0AE7-4A7F-B687-56D01941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999F-EF99-4E3E-971B-AD12F7C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B6252-F45C-4B21-AB1F-11335E1A7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74F66-CDCA-4887-AD40-17893DA85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98A6D-672C-48F8-B284-B1C31AB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C51C-8D1A-46C1-B0E3-B1D5DEBE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5E88-1E48-4D10-A236-A232EED0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F904-9159-4BA2-B4A9-C37EA3CD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948F0-3240-4E76-A68C-2EADF0F3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90CDB-83FF-4E9C-BE03-6B418D17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EB61F-884C-4552-9D80-8EEDDE2F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88903-88BB-4F11-978D-E2E3DF93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D227-9886-4C6C-865C-2E3643B6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E376-34AE-413A-8316-CF7E62633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760D-5934-49DD-8422-A3F9BD5C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22ACF-D687-4871-B036-D5004C49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2FBA-5A1F-4B47-A497-BD581CDE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3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028D-1A8E-47F9-8446-947E9FBC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5DAA-37B1-46FB-8446-6CE68B2CF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5408-DE94-44C4-8FCA-E53BAC2D6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B76BB-DD64-46B2-877B-A1DE02DC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DE685-1BF1-410D-85CE-4A919E5A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E55E8-1232-4281-A1E8-8CD0F76C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5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608C-431A-4122-A8AA-46083901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6BBB6-F4F3-4315-A48F-10674505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8DFFF-B5A7-45E0-9877-0844ED147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53FBE-4135-4880-B1F6-9D3217FFD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43669-362E-4EBB-96B0-368A8645C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28D9D0-68E2-4157-A7E0-8C5D71AF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D9C0F-A910-4A52-A797-A5755CAB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33D8B-CE84-4EEB-935F-FDB46B89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5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306C-06EF-4679-A85B-FF6D9E26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0D5FB-3806-4926-832B-55960DB3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E637B-E422-4578-B421-00E815A3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1C3A7-4DF2-4DAB-912C-7B86B4F7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41CD8-14B1-4C5A-9B22-67F3FF22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BEBA-07BF-4741-B8DD-231203D7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4E52-2593-4B0A-A655-31D12E32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AF2F-AB3A-446D-8731-43A75DE8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CD0F-EFA6-4552-AB81-C2948BAA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629EC-B206-4A59-B5B6-BBA44567D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ED-4442-474B-8FA7-0FD7F460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9E7B2-A72C-4EBA-865C-5EFE124D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610D-CD73-4EBF-A9FA-3D99BB40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9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6456-C941-477D-99AF-E902DF30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8DDD4-8876-49C8-BDBC-06F96E788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2D584-04B3-497B-9F48-74627B921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7D5CE-BBCD-4D7C-B909-7538C5C5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945B3-0E32-4151-8A44-24463C10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DDEDD-A4D1-4CA3-8985-07C828F8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6EC75-50DA-444B-A1CD-0BEEE6CC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A7853-5987-4B0F-94C4-C0FF3832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463A2-E043-4336-BD76-2B242421A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8C10F-DDA2-4413-959B-1895075B54A8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E5E-032E-4645-BE01-4497E2786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A651-D730-4DBD-B8D4-FF2EC5FC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13892-5395-4F08-BE15-E8A5F775F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2E8C-E02C-4A96-AD8C-76BA1938E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OpenShift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1CB18-36E2-42FE-AADF-58205B501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get Heating Temperatures to the Cloud</a:t>
            </a:r>
          </a:p>
        </p:txBody>
      </p:sp>
    </p:spTree>
    <p:extLst>
      <p:ext uri="{BB962C8B-B14F-4D97-AF65-F5344CB8AC3E}">
        <p14:creationId xmlns:p14="http://schemas.microsoft.com/office/powerpoint/2010/main" val="120193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0ADB-4618-40E9-8292-A9EAC68D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581275" cy="1168400"/>
          </a:xfrm>
        </p:spPr>
        <p:txBody>
          <a:bodyPr>
            <a:normAutofit/>
          </a:bodyPr>
          <a:lstStyle/>
          <a:p>
            <a:r>
              <a:rPr lang="en-US" sz="3200" dirty="0"/>
              <a:t>My </a:t>
            </a:r>
            <a:br>
              <a:rPr lang="en-US" sz="3200" dirty="0"/>
            </a:br>
            <a:r>
              <a:rPr lang="en-US" sz="3200" dirty="0"/>
              <a:t>Heating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849D-2E0D-4E55-9523-78EFC96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727075"/>
            <a:ext cx="4476750" cy="5969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3D9DBD-F7C6-4E32-BA08-6C3D8D8FE122}"/>
              </a:ext>
            </a:extLst>
          </p:cNvPr>
          <p:cNvSpPr/>
          <p:nvPr/>
        </p:nvSpPr>
        <p:spPr>
          <a:xfrm>
            <a:off x="3790950" y="1133475"/>
            <a:ext cx="790575" cy="7334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8508F-3057-48C8-A5A3-29CF95F8CA6E}"/>
              </a:ext>
            </a:extLst>
          </p:cNvPr>
          <p:cNvSpPr txBox="1"/>
          <p:nvPr/>
        </p:nvSpPr>
        <p:spPr>
          <a:xfrm>
            <a:off x="1276350" y="2047875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A9DCB-28B3-4670-84F3-9B01FE4452C6}"/>
              </a:ext>
            </a:extLst>
          </p:cNvPr>
          <p:cNvCxnSpPr/>
          <p:nvPr/>
        </p:nvCxnSpPr>
        <p:spPr>
          <a:xfrm flipV="1">
            <a:off x="2819400" y="1666875"/>
            <a:ext cx="971550" cy="542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FBE4F66-DB63-4A6C-BBD6-552E6EB1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6" y="2473326"/>
            <a:ext cx="2221706" cy="2962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2D9B7E-A4B5-45F9-BC11-C3E46A343DD6}"/>
              </a:ext>
            </a:extLst>
          </p:cNvPr>
          <p:cNvSpPr txBox="1"/>
          <p:nvPr/>
        </p:nvSpPr>
        <p:spPr>
          <a:xfrm>
            <a:off x="8680132" y="1315521"/>
            <a:ext cx="2955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Measuring four temperatures</a:t>
            </a:r>
          </a:p>
          <a:p>
            <a:r>
              <a:rPr lang="en-US" dirty="0"/>
              <a:t>with I2C Thermo Sensors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Warm water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Circulation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out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Heating pipe 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41405A-6A00-40B8-BCA9-312E1859938D}"/>
              </a:ext>
            </a:extLst>
          </p:cNvPr>
          <p:cNvSpPr/>
          <p:nvPr/>
        </p:nvSpPr>
        <p:spPr>
          <a:xfrm>
            <a:off x="5381624" y="1171576"/>
            <a:ext cx="324089" cy="36195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2F31F-DAAE-4DCC-81C7-90A7D8950641}"/>
              </a:ext>
            </a:extLst>
          </p:cNvPr>
          <p:cNvCxnSpPr>
            <a:cxnSpLocks/>
            <a:stCxn id="11" idx="1"/>
            <a:endCxn id="12" idx="6"/>
          </p:cNvCxnSpPr>
          <p:nvPr/>
        </p:nvCxnSpPr>
        <p:spPr>
          <a:xfrm flipH="1" flipV="1">
            <a:off x="5705713" y="1352551"/>
            <a:ext cx="2974419" cy="840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42EF8A-39DC-48BF-992E-F1A1DE6C0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505" y="3219449"/>
            <a:ext cx="2340293" cy="31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0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96AA-E81B-4B51-A613-46F5FFB3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5EB5B-343D-48BF-BAB6-5E710C726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see the 4 temperatures in a nice dashboard on my mobile or any other device</a:t>
            </a:r>
          </a:p>
          <a:p>
            <a:r>
              <a:rPr lang="en-US" dirty="0"/>
              <a:t>Requirement: No access from internet to my home </a:t>
            </a:r>
          </a:p>
        </p:txBody>
      </p:sp>
    </p:spTree>
    <p:extLst>
      <p:ext uri="{BB962C8B-B14F-4D97-AF65-F5344CB8AC3E}">
        <p14:creationId xmlns:p14="http://schemas.microsoft.com/office/powerpoint/2010/main" val="365213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BF5C7D3-ECFF-489A-B91C-350868B17449}"/>
              </a:ext>
            </a:extLst>
          </p:cNvPr>
          <p:cNvSpPr/>
          <p:nvPr/>
        </p:nvSpPr>
        <p:spPr>
          <a:xfrm>
            <a:off x="2625725" y="919338"/>
            <a:ext cx="3198321" cy="1901195"/>
          </a:xfrm>
          <a:prstGeom prst="cloud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46221D-C0AA-402E-9494-22FB36FAB08D}"/>
              </a:ext>
            </a:extLst>
          </p:cNvPr>
          <p:cNvSpPr/>
          <p:nvPr/>
        </p:nvSpPr>
        <p:spPr>
          <a:xfrm>
            <a:off x="4407425" y="1056756"/>
            <a:ext cx="7341811" cy="4881906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1052D-CB44-496E-9483-2CF4515A432B}"/>
              </a:ext>
            </a:extLst>
          </p:cNvPr>
          <p:cNvSpPr txBox="1"/>
          <p:nvPr/>
        </p:nvSpPr>
        <p:spPr>
          <a:xfrm>
            <a:off x="8157117" y="18852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2686B6-6E21-437E-8243-61356686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71" y="1659936"/>
            <a:ext cx="652019" cy="63173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BDEA3B-42B9-4D29-83AE-5B22E1A888C1}"/>
              </a:ext>
            </a:extLst>
          </p:cNvPr>
          <p:cNvSpPr/>
          <p:nvPr/>
        </p:nvSpPr>
        <p:spPr>
          <a:xfrm>
            <a:off x="6367207" y="2737828"/>
            <a:ext cx="3687856" cy="25628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OpenShift 4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Cluster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8C2F54-EED5-4A5D-B1C0-7886F873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34" y="3072633"/>
            <a:ext cx="278927" cy="2544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1C444F-1E32-4275-9F56-33998889F8F3}"/>
              </a:ext>
            </a:extLst>
          </p:cNvPr>
          <p:cNvSpPr txBox="1"/>
          <p:nvPr/>
        </p:nvSpPr>
        <p:spPr>
          <a:xfrm>
            <a:off x="548149" y="2358146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26E7D321-955C-4EB9-9DA4-A6FEB6F55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585" y="5783929"/>
            <a:ext cx="914400" cy="914400"/>
          </a:xfrm>
          <a:prstGeom prst="rect">
            <a:avLst/>
          </a:prstGeom>
        </p:spPr>
      </p:pic>
      <p:pic>
        <p:nvPicPr>
          <p:cNvPr id="36" name="Graphic 35" descr="Monitor">
            <a:extLst>
              <a:ext uri="{FF2B5EF4-FFF2-40B4-BE49-F238E27FC236}">
                <a16:creationId xmlns:a16="http://schemas.microsoft.com/office/drawing/2014/main" id="{EB80FD98-92B6-4C74-981B-2316DB8CA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9369" y="5783929"/>
            <a:ext cx="914400" cy="9144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1E9E3-5B18-4B8F-9EC6-FDDADC8CFDE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466092" y="2016782"/>
            <a:ext cx="1758792" cy="15510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00552E-D11E-4AB4-81D8-067DAA3D95D3}"/>
              </a:ext>
            </a:extLst>
          </p:cNvPr>
          <p:cNvCxnSpPr>
            <a:cxnSpLocks/>
            <a:endCxn id="64" idx="3"/>
          </p:cNvCxnSpPr>
          <p:nvPr/>
        </p:nvCxnSpPr>
        <p:spPr>
          <a:xfrm>
            <a:off x="4241904" y="2019274"/>
            <a:ext cx="2382123" cy="2327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A44B0E-F594-4D1F-BA64-6C2CBB0689C9}"/>
              </a:ext>
            </a:extLst>
          </p:cNvPr>
          <p:cNvCxnSpPr>
            <a:cxnSpLocks/>
            <a:stCxn id="45" idx="2"/>
            <a:endCxn id="34" idx="3"/>
          </p:cNvCxnSpPr>
          <p:nvPr/>
        </p:nvCxnSpPr>
        <p:spPr>
          <a:xfrm flipH="1">
            <a:off x="7181985" y="4736222"/>
            <a:ext cx="1907674" cy="1504907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D6B6731C-B056-4AF1-BEAD-77ABE706C3DC}"/>
              </a:ext>
            </a:extLst>
          </p:cNvPr>
          <p:cNvSpPr/>
          <p:nvPr/>
        </p:nvSpPr>
        <p:spPr>
          <a:xfrm>
            <a:off x="6624027" y="4116762"/>
            <a:ext cx="769876" cy="460884"/>
          </a:xfrm>
          <a:prstGeom prst="hexagon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Http-Server</a:t>
            </a:r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FCBC48B-AB1B-47EF-86F5-682DF62E8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5" y="2788441"/>
            <a:ext cx="2332297" cy="15587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0E9104-CF3C-4021-B464-DBD2C7E4C885}"/>
              </a:ext>
            </a:extLst>
          </p:cNvPr>
          <p:cNvSpPr txBox="1"/>
          <p:nvPr/>
        </p:nvSpPr>
        <p:spPr>
          <a:xfrm>
            <a:off x="3752351" y="142383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47933A-57FC-4452-9C7C-91863FDC1BD5}"/>
              </a:ext>
            </a:extLst>
          </p:cNvPr>
          <p:cNvSpPr txBox="1"/>
          <p:nvPr/>
        </p:nvSpPr>
        <p:spPr>
          <a:xfrm>
            <a:off x="4948120" y="3345788"/>
            <a:ext cx="806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POST</a:t>
            </a:r>
            <a:endParaRPr lang="en-US" dirty="0"/>
          </a:p>
        </p:txBody>
      </p:sp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7ACC7155-15D1-41FE-B381-7981D6B03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77" y="4116761"/>
            <a:ext cx="464758" cy="46088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59BF08-CEAE-4F9A-BB35-21B90DA90F6C}"/>
              </a:ext>
            </a:extLst>
          </p:cNvPr>
          <p:cNvCxnSpPr>
            <a:cxnSpLocks/>
            <a:stCxn id="35" idx="1"/>
            <a:endCxn id="64" idx="0"/>
          </p:cNvCxnSpPr>
          <p:nvPr/>
        </p:nvCxnSpPr>
        <p:spPr>
          <a:xfrm flipH="1">
            <a:off x="7393903" y="4347204"/>
            <a:ext cx="3524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EA59720-4CE1-4CB0-9D8B-C86964DE69A3}"/>
              </a:ext>
            </a:extLst>
          </p:cNvPr>
          <p:cNvSpPr txBox="1"/>
          <p:nvPr/>
        </p:nvSpPr>
        <p:spPr>
          <a:xfrm>
            <a:off x="7388026" y="3903741"/>
            <a:ext cx="479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</a:t>
            </a:r>
            <a:br>
              <a:rPr lang="en-US" sz="1200" dirty="0"/>
            </a:br>
            <a:r>
              <a:rPr lang="en-US" sz="1200" dirty="0"/>
              <a:t>GET</a:t>
            </a:r>
            <a:endParaRPr lang="en-US" dirty="0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EA4A0-F532-4934-BFE2-8F4FBF16B0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84" y="3962094"/>
            <a:ext cx="758949" cy="774128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32210FD-E3BC-44E5-A6AB-243EC37023FB}"/>
              </a:ext>
            </a:extLst>
          </p:cNvPr>
          <p:cNvCxnSpPr>
            <a:cxnSpLocks/>
            <a:stCxn id="45" idx="1"/>
            <a:endCxn id="35" idx="3"/>
          </p:cNvCxnSpPr>
          <p:nvPr/>
        </p:nvCxnSpPr>
        <p:spPr>
          <a:xfrm flipH="1" flipV="1">
            <a:off x="8211135" y="4347204"/>
            <a:ext cx="499049" cy="1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937D00-7E68-4789-9EE0-796D1B13983E}"/>
              </a:ext>
            </a:extLst>
          </p:cNvPr>
          <p:cNvSpPr txBox="1"/>
          <p:nvPr/>
        </p:nvSpPr>
        <p:spPr>
          <a:xfrm>
            <a:off x="7590250" y="4565360"/>
            <a:ext cx="945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Prometheus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51A964-1FE6-4414-B0CD-DBF680433263}"/>
              </a:ext>
            </a:extLst>
          </p:cNvPr>
          <p:cNvSpPr txBox="1"/>
          <p:nvPr/>
        </p:nvSpPr>
        <p:spPr>
          <a:xfrm>
            <a:off x="5189950" y="247650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772FB-A296-4EA0-B29E-2EE2F94D2954}"/>
              </a:ext>
            </a:extLst>
          </p:cNvPr>
          <p:cNvSpPr txBox="1"/>
          <p:nvPr/>
        </p:nvSpPr>
        <p:spPr>
          <a:xfrm>
            <a:off x="8243811" y="3915460"/>
            <a:ext cx="479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 </a:t>
            </a:r>
            <a:br>
              <a:rPr lang="en-US" sz="1200" dirty="0"/>
            </a:br>
            <a:r>
              <a:rPr lang="en-US" sz="1200" dirty="0"/>
              <a:t>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6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1F1B-4D0A-4AC1-8877-7F07382F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F3F9-FABC-4231-A26E-50CC088C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848564"/>
            <a:ext cx="10734675" cy="46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20495</TotalTime>
  <Words>84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OpenShift Demo</vt:lpstr>
      <vt:lpstr>My  Heating Room</vt:lpstr>
      <vt:lpstr>Problem Statement</vt:lpstr>
      <vt:lpstr>PowerPoint Presentation</vt:lpstr>
      <vt:lpstr>Sample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Hendrik Wagner</dc:creator>
  <cp:lastModifiedBy>Hendrik Wagner</cp:lastModifiedBy>
  <cp:revision>45</cp:revision>
  <dcterms:created xsi:type="dcterms:W3CDTF">2020-01-27T07:43:32Z</dcterms:created>
  <dcterms:modified xsi:type="dcterms:W3CDTF">2020-10-05T09:55:21Z</dcterms:modified>
</cp:coreProperties>
</file>